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2024\06%20JUN%2024\INGRESOS%20PARA%20GRAF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3982735383899143"/>
          <c:y val="0.17432258484689442"/>
          <c:w val="0.50354821686479279"/>
          <c:h val="0.72927672787314823"/>
        </c:manualLayout>
      </c:layout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333389874670011"/>
                  <c:y val="-9.336821770761102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62217856-8E61-49D2-9B61-D126C4820216}" type="CATEGORYNAME">
                      <a:rPr lang="en-US"/>
                      <a:pPr>
                        <a:defRPr/>
                      </a:pPr>
                      <a:t>[NOMBRE DE CATEGORÍA]</a:t>
                    </a:fld>
                    <a:r>
                      <a:rPr lang="en-US" baseline="0" dirty="0" smtClean="0"/>
                      <a:t>,</a:t>
                    </a:r>
                  </a:p>
                  <a:p>
                    <a:pPr>
                      <a:defRPr/>
                    </a:pPr>
                    <a:r>
                      <a:rPr lang="en-US" baseline="0" dirty="0" smtClean="0"/>
                      <a:t> </a:t>
                    </a:r>
                    <a:fld id="{246E576B-44B4-4A99-B72D-83EB87D0D7B4}" type="VALUE">
                      <a:rPr lang="en-US" baseline="0"/>
                      <a:pPr>
                        <a:defRPr/>
                      </a:pPr>
                      <a:t>[VALOR]</a:t>
                    </a:fld>
                    <a:r>
                      <a:rPr lang="en-US" baseline="0" dirty="0"/>
                      <a:t>, </a:t>
                    </a:r>
                    <a:fld id="{ADE979C8-DE9D-4BA4-8074-FF31136E1C13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71305833743339"/>
                      <c:h val="0.136594976037145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618-434E-B0F6-72F56928A35E}"/>
                </c:ext>
              </c:extLst>
            </c:dLbl>
            <c:dLbl>
              <c:idx val="1"/>
              <c:layout>
                <c:manualLayout>
                  <c:x val="0.23717503610709922"/>
                  <c:y val="9.509767113998816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47E84182-4E79-493E-98C7-0AB870088BB6}" type="CATEGORYNAME">
                      <a:rPr lang="en-US"/>
                      <a:pPr>
                        <a:defRPr/>
                      </a:pPr>
                      <a:t>[NOMBRE DE CATEGORÍA]</a:t>
                    </a:fld>
                    <a:r>
                      <a:rPr lang="en-US" baseline="0" dirty="0" smtClean="0"/>
                      <a:t>,</a:t>
                    </a:r>
                  </a:p>
                  <a:p>
                    <a:pPr>
                      <a:defRPr/>
                    </a:pPr>
                    <a:r>
                      <a:rPr lang="en-US" baseline="0" dirty="0" smtClean="0"/>
                      <a:t> </a:t>
                    </a:r>
                    <a:fld id="{52D2A4BC-F363-4922-834F-B1C68D84D567}" type="VALUE">
                      <a:rPr lang="en-US" baseline="0"/>
                      <a:pPr>
                        <a:defRPr/>
                      </a:pPr>
                      <a:t>[VALOR]</a:t>
                    </a:fld>
                    <a:r>
                      <a:rPr lang="en-US" baseline="0" dirty="0"/>
                      <a:t>, </a:t>
                    </a:r>
                    <a:fld id="{E9297530-D4F5-4726-8642-D6F9D618A2C9}" type="PERCENTAGE">
                      <a:rPr lang="en-US" baseline="0"/>
                      <a:pPr>
                        <a:defRPr/>
                      </a:pPr>
                      <a:t>[PORCENTAJE]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71305833743339"/>
                      <c:h val="0.145717525638913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618-434E-B0F6-72F56928A35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'[INGRESOS PARA GRAFICA.xlsx]Hoja1'!$B$3:$C$3</c:f>
              <c:strCache>
                <c:ptCount val="2"/>
                <c:pt idx="0">
                  <c:v>JUNIO 2024</c:v>
                </c:pt>
                <c:pt idx="1">
                  <c:v>JUNIO 2023</c:v>
                </c:pt>
              </c:strCache>
            </c:strRef>
          </c:cat>
          <c:val>
            <c:numRef>
              <c:f>'[INGRESOS PARA GRAFICA.xlsx]Hoja1'!$B$16:$C$16</c:f>
              <c:numCache>
                <c:formatCode>#,##0.00_);\-#,##0.00;"&lt;Default Format&gt;"</c:formatCode>
                <c:ptCount val="2"/>
                <c:pt idx="0">
                  <c:v>80947458.920000002</c:v>
                </c:pt>
                <c:pt idx="1">
                  <c:v>75704334.900000006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18-434E-B0F6-72F56928A35E}"/>
            </c:ext>
          </c:extLst>
        </c:ser>
        <c:ser>
          <c:idx val="1"/>
          <c:order val="1"/>
          <c:tx>
            <c:strRef>
              <c:f>'[INGRESOS PARA GRAFICA.xlsx]Hoja1'!$B$3</c:f>
              <c:strCache>
                <c:ptCount val="1"/>
                <c:pt idx="0">
                  <c:v>JUNIO 2024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'[INGRESOS PARA GRAFICA.xlsx]Hoja1'!$B$16</c:f>
              <c:numCache>
                <c:formatCode>#,##0.00_);\-#,##0.00;"&lt;Default Format&gt;"</c:formatCode>
                <c:ptCount val="1"/>
                <c:pt idx="0">
                  <c:v>80947458.920000002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18-434E-B0F6-72F56928A35E}"/>
            </c:ext>
          </c:extLst>
        </c:ser>
        <c:ser>
          <c:idx val="2"/>
          <c:order val="2"/>
          <c:tx>
            <c:strRef>
              <c:f>'[INGRESOS PARA GRAFICA.xlsx]Hoja1'!$C$3</c:f>
              <c:strCache>
                <c:ptCount val="1"/>
                <c:pt idx="0">
                  <c:v>JUNIO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'[INGRESOS PARA GRAFICA.xlsx]Hoja1'!$C$16</c:f>
              <c:numCache>
                <c:formatCode>#,##0.00_);\-#,##0.00;"&lt;Default Format&gt;"</c:formatCode>
                <c:ptCount val="1"/>
                <c:pt idx="0">
                  <c:v>75704334.900000006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18-434E-B0F6-72F56928A35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03/09/2024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65238"/>
              </p:ext>
            </p:extLst>
          </p:nvPr>
        </p:nvGraphicFramePr>
        <p:xfrm>
          <a:off x="539552" y="3356992"/>
          <a:ext cx="8208912" cy="245286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JUNIO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$6,064,001.08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$4,865,305.01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$11,625,171.85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$10,392,269.82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$346,068.68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$423,482.21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$817,002.78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$528,331.76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$62,077,214.53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$59,494,946.10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$80,947,458.92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$75,704,334.90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606026"/>
              </p:ext>
            </p:extLst>
          </p:nvPr>
        </p:nvGraphicFramePr>
        <p:xfrm>
          <a:off x="1475656" y="2564904"/>
          <a:ext cx="60486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3201</TotalTime>
  <Words>79</Words>
  <Application>Microsoft Office PowerPoint</Application>
  <PresentationFormat>Presentación en pantalla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198</cp:revision>
  <cp:lastPrinted>2014-06-11T16:34:47Z</cp:lastPrinted>
  <dcterms:created xsi:type="dcterms:W3CDTF">2014-03-15T02:33:31Z</dcterms:created>
  <dcterms:modified xsi:type="dcterms:W3CDTF">2024-09-03T16:21:43Z</dcterms:modified>
</cp:coreProperties>
</file>